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Canterbury North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Canterbury North PCN. The total population of Canterbury North PCN is 50,052. In Canterbury North PCN, 15.8% of children are aged under 15 compared to 16.6% in England. In Canterbury North PCN, 69.0% of people are aged 15 to 64 compared to 65.7% in England. In Canterbury North PCN, 15.3%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Canterbury North PCN in July 2019. There are 6 LSOAs in the 9.4 - 20.7 value range. There are 9 LSOAs in the 20.7 - 27.1 value range. There are 10 LSOAs in the 27.1 - 34.2 value range. There are 3 LSOAs in the 34.2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Canterbury North PCN was 34, which is lower compared to England. The value for peer group was 60, which is higher compared to England. The value for East Kent HCP was 51, which is low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Canterbury North PCN in 2020. The value for England was 55.3. There are 16 LSOAs in the 4.1 - 36.2 value range. There are 6 LSOAs in the 36.2 - 52.2 value range. There are 8 LSOAs in the 52.2 - 66.2 value range. There are 0 LSOAs in the 66.2 - 83.7 value range. There are 0 LSOAs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8 years, up to 2020. In Canterbury North PCN, the value was 44 in 2013 and 34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lower than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Canterbury North PCN compared to Kent and Medway ICS. In Canterbury North PCN, 83.6% of the population were from the White British ethnic group compared to 89.1% in Kent and Medway ICS. In Canterbury North PCN, 6.8% of the population were from the White other ethnic group compared to 3.8% in Kent and Medway ICS. In Canterbury North PCN, 2.1% of the population were from the Mixed ethnic group compared to 1.6% in Kent and Medway ICS. In Canterbury North PCN, 4.8% of the population were from the Asian ethnic group compared to 3.6% in Kent and Medway ICS. In Canterbury North PCN, 2% of the population were from the Black ethnic group compared to 1.4% in Kent and Medway ICS. In Canterbury Nor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Canterbury North PCN compared to Kent and Medway ICS as reported in the 2011 Census. In Canterbury North PCN, 93.1% of the population spoke English as their main language compared to 95.2% in Kent and Medway ICS. In Canterbury North PCN, 0.5% of the population spoke Polish as their main language compared to 0.7% in Kent and Medway ICS. In Canterbury North PCN, 0.5% of the population spoke Nepalese as their main language compared to 0.4% in Kent and Medway ICS. In Canterbury North PCN, 0.4% of the population spoke French as their main language compared to 0.2% in Kent and Medway ICS. In Canterbury North PCN, 0.4% of the population spoke Romanian as their main language compared to 0.1% in Kent and Medway ICS. In Canterbury North PCN, 0.4% of the population spoke All other Chinese as their main language compared to 0.2% in Kent and Medway ICS. In Canterbury North PCN, 0.3% of the population spoke Greek as their main language compared to 0.1% in Kent and Medway ICS. In Canterbury North PCN, 0.2% of the population spoke Arabic as their main language compared to 0.1% in Kent and Medway ICS. In Canterbury North PCN, 0.2% of the population spoke Russian as their main language compared to 0.1% in Kent and Medway ICS. In Canterbury North PCN, 0.2%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Canterbury North PCN compared to Kent and Medway ICS. In Canterbury North PCN, 6.8% of the population were from the White other ethnic group compared to 3.8% in Kent and Medway ICS. In Canterbury North PCN, 2.1% of the population were from the Mixed ethnic group compared to 1.6% in Kent and Medway ICS. In Canterbury North PCN, 4.8% of the population were from the Asian ethnic group compared to 3.6% in Kent and Medway ICS. In Canterbury North PCN, 2% of the population were from the Black ethnic group compared to 1.4% in Kent and Medway ICS. In Canterbury Nor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Canterbury North PCN compared to Kent and Medway ICS as reported in the 2011 Census. In Canterbury North PCN, 0.5% of the population spoke Polish as their main language compared to 0.7% in Kent and Medway ICS. In Canterbury North PCN, 0.5% of the population spoke Nepalese as their main language compared to 0.4% in Kent and Medway ICS. In Canterbury North PCN, 0.4% of the population spoke French as their main language compared to 0.2% in Kent and Medway ICS. In Canterbury North PCN, 0.4% of the population spoke Romanian as their main language compared to 0.1% in Kent and Medway ICS. In Canterbury North PCN, 0.4% of the population spoke All other Chinese as their main language compared to 0.2% in Kent and Medway ICS. In Canterbury North PCN, 0.3% of the population spoke Greek as their main language compared to 0.1% in Kent and Medway ICS. In Canterbury North PCN, 0.2% of the population spoke Arabic as their main language compared to 0.1% in Kent and Medway ICS. In Canterbury North PCN, 0.2% of the population spoke Russian as their main language compared to 0.1% in Kent and Medway ICS. In Canterbury North PCN, 0.2% of the population spoke Slovak as their main language compared to 0.2% in Kent and Medway ICS. In Canterbury North PCN, 0.2%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Canterbury North PCN compared to Kent and Medway ICS. In Canterbury North PCN, 72.1% of pupils were from the White British/Irish ethnic group compared to 76.3% in Kent and Medway ICS. In Canterbury North PCN, 10.9% of pupils were from the White other ethnic group compared to 7.8% in Kent and Medway ICS. In Canterbury North PCN, 6.1% of pupils were from the Mixed ethnic group compared to 6% in Kent and Medway ICS. In Canterbury North PCN, 4.9% of pupils were from the Asian ethnic group compared to 4.4% in Kent and Medway ICS. In Canterbury North PCN, 2.2% of pupils were from the Black ethnic group compared to 3.6% in Kent and Medway ICS. In Canterbury North PCN, 2.5%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- 81.7% of pupils in Canterbury North.
- 86.9% of pupils in Kent and Medway. 
Other than English as first language: 
- 18.2% of pupils in Canterbury North.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Canterbury North PCN. In Canterbury North PCN, 6 (or 20%) of 30 LSOAs are in the most deprived 20% of areas nationally. These most deprived LSOAs can be found in the following wards: Barton; Northgate; Westgate; Winchea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Canterbury North</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1444779446"/>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5555E6">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Canterbury North PCN, as well the 7 domains of deprivation which combine to create the IMD 2019. For overall deprivation (IMD 2019), 20% of LSOAs in Canterbury North PCN are in the most deprived 20% in England. For the Income Domain, 13.3% of LSOAs in Canterbury North PCN are in the most deprived 20% in England. For the Employment Domain, 13.3% of LSOAs in Canterbury North PCN are in the most deprived 20% in England. For the Education, Skills and Training Domain, 30% of LSOAs in Canterbury North PCN are in the most deprived 20% in England. For the Health Deprivation and Disability Domain, 23.3% of LSOAs in Canterbury North PCN are in the most deprived 20% in England. For the Crime Domain, 23.3% of LSOAs in Canterbury North PCN are in the most deprived 20% in England. For the Barriers to Housing and Services Domain, 36.7% of LSOAs in Canterbury North PCN are in the most deprived 20% in England. For the Living Environment Domain, 10% of LSOAs in Canterbury Nor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Canterbury North PCN was 2.4, which is similar compared to England. The value for peer group was 2.8, which is higher compared to England. The value for East Kent HCP was 3.2, which is high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Canterbury North PCN in April 2022. The value for England was 2.6. There are 20 LSOAs in the 0.2 - 2.6 value range. There are 8 LSOAs in the 2.6 - 4.8 value range. There are 2 LSOAs in the 4.8 - 7.6 value range. There are 0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is 1 LSOA that is an outlier in Canterbury Nor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12 quarters, up to April 2022. In Canterbury North PCN, the value was 4.6 in July 2019 and 2.4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similar to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Canterbury North PCN was 12. The value for peer group was  9. The value for East Kent HCP was 10.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Canterbury North PCN in 2018. The value for England was 10.  The value for Barton ward was 13. The value for Chartham and Stone Street ward was 10. The value for Downs North ward was 11. The value for Northgate ward was 15. The value for Sturry ward was 9. The value for Wincheap ward was 12.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Canterbury North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Canterbury North PCN in 2015 - 19. The value for England was 80.  The value for Barton ward was 77, which is worse compared to England. The value for Chartham and Stone Street ward was 79, which is similar compared to England. The value for Downs North ward was 79, which is similar compared to England. The value for Northgate ward was 76, which is worse compared to England. The value for Sturry ward was 79, which is similar compared to England. The value for Wincheap ward was 77, which is worse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Canterbury North PCN is worse than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Canterbury North PCN in 2015 - 19. The value for England was 83.  The value for Barton ward was 84, which is similar compared to England. The value for Chartham and Stone Street ward was 82, which is similar compared to England. The value for Downs North ward was 83, which is similar compared to England. The value for Northgate ward was 81, which is similar compared to England. The value for Sturry ward was 84, which is similar compared to England. The value for Wincheap ward was 82, which is similar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Canterbury North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Canterbury North PCN was 18, which is higher compared to England. The value for peer group was 17, which is higher compared to England. The value for East Kent HCP was 17, which is high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nterbury North PCN in 2020/21 compared to England. The value for England was 16. The value for Canterbury Health Centre was 17, which is similar compared to England. The value for Northgate Medical Practice was 19, which is higher compared to England. The value for Old School Surgery was 11, which is lower compared to England. The value for Sturry Surgery was 20,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5 years, up to 2020/21. In Canterbury North PCN, the value was 19 in 2016/17 and 18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higher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Canterbury North PCN was 35, which is similar compared to England. The value for peer group was 34, which is similar compared to England. The value for East Kent HCP was 34, which is simila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Canterbury North PCN in 2017/18 - 19/20. The value for England was 35.  The value for Barton ward was 40. The value for Chartham and Stone Street ward was 29. The value for Downs North ward was 29. The value for Northgate ward was 33. The value for Sturry ward was 34. The value for Wincheap ward was 38.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10 years, up to 2017/18 - 19/20. In Canterbury North PCN, the value was 33 in 2008/09 - 10/11 and 35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similar to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Canterbury North PCN was 597, which is similar compared to England. The value for peer group was 427, which is better compared to England. The value for East Kent HCP was 463,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nterbury North PCN in 2020/21. The value for England was 586.  The value for Barton ward was 549, which is similar compared to England. The value for Chartham and Stone Street ward was 133, which is better compared to England. The value for Downs North ward was not compared to England. The value for Northgate ward was 1245, which is worse compared to England. The value for Sturry ward was 510, which is similar compared to England. The value for Wincheap ward was 553,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nterbury North PCN and England over the last 5 years, up to 2020/21. In Canterbury North PCN, the value was 489 in 2016/17 and 597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Canterbury North PCN is similar to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Canterbury North PCN was 0.19, which is lower compared to England. The value for peer group was 0.23, which is similar compared to England. The value for East Kent HCP was 0.25,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nterbury North PCN in 2021 Q4 compared to England. The value for England was 0.23. The value for Canterbury Health Centre was 0.16, which is lower compared to England. The value for Northgate Medical Practice was 0.20, which is lower compared to England. The value for Old School Surgery was 0.48, which is higher compared to England. The value for Sturry Surgery was 0.18, which is low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is 1 practice that is an outlier in Canterbury Nor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5 quarters, up to 2021 Q4. In Canterbury North PCN, the value was 0.16 in 2020 Q4 and 0.19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lower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Canterbury North PCN was 63, which is similar compared to England. The value for peer group was 61, which is similar compared to England. The value for East Kent HCP was 64,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nterbury North PCN in 2020/21 compared to England. The value for England was 61. The value for Canterbury Health Centre was 70, which is better compared to England. The value for Northgate Medical Practice was 61, which is similar compared to England. The value for Old School Surgery was 64, which is similar compared to England. The value for Sturry Surgery was 64,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5 years, up to 2020/21. In Canterbury North PCN, the value was 76 in 2016/17 and 63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similar to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Canterbury North</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475605053"/>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Canterbury North PCN was 62, which is worse compared to England. The value for peer group was 71, which is better compared to England. The value for East Kent HCP was 71,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nterbury North PCN in 2020/21 compared to England. The value for England was 69. The value for Canterbury Health Centre was 66, which is similar compared to England. The value for Northgate Medical Practice was 62, which is worse compared to England. The value for Old School Surgery was 75, which is better compared to England. The value for Sturry Surgery was 56, which is worse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is 1 practice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5 years, up to 2020/21. In Canterbury North PCN, the value was 64 in 2016/17 and 62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worse than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Canterbury North PCN was 66, which is similar compared to England. The value for peer group was 68, which is better compared to England. The value for East Kent HCP was 69,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Canterbury North PCN in 2020/21 compared to England. The value for England was 67. The value for Canterbury Health Centre was 65, which is similar compared to England. The value for Northgate Medical Practice was 66, which is similar compared to England. The value for Old School Surgery was 67, which is similar compared to England. The value for Sturry Surgery was 64,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Canterbury North PCN and England over the last 5 years, up to 2020/21. In Canterbury North PCN, the value was 59 in 2016/17 and 66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Canterbury North PCN is similar to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Canterbury North PCN was 326, which is worse compared to England. The value for peer group was 311, which is worse compared to England. The value for East Kent HCP was 30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nterbury North PCN in 2020/21. The value for England was 274.  The value for Barton ward was 330, which is worse compared to England. The value for Chartham and Stone Street ward was 264, which is similar compared to England. The value for Downs North ward was 225, which is similar compared to England. The value for Northgate ward was 342, which is worse compared to England. The value for Sturry ward was 287, which is similar compared to England. The value for Wincheap ward was 354,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nterbury North PCN and England over the last 5 years, up to 2020/21. In Canterbury North PCN, the value was 510 in 2016/17 and 326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Canterbury North PCN is worse than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East Kent HCP in 2020/21 in descending order. The value for Bluebirds maternity team was 18.7. The value for Thanet maternity team was 18.1. The value for Canterbury maternity team was 14.9. The value for Folkestone maternity team was 14.2. The value for Ashford maternity team was 13.5. The value for Coastal maternity team was 12.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East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Canterbury North PCN was 131, which is similar compared to England. The value for peer group was 119, which is better compared to England. The value for East Kent HCP was 141, which is simila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nterbury North PCN in 2018/19 - 20/21. The value for England was 138.  The value for Barton ward was 173, which is similar compared to England. The value for Chartham and Stone Street ward was not compared to England. The value for Downs North ward was not compared to England. The value for Northgate ward was 238, which is similar compared to England. The value for Sturry ward was not compared to England. The value for Wincheap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nterbury North PCN and England over the last 5 years, up to 2018/19 - 20/21. In Canterbury North PCN, the value was 203 in 2014/15 - 16/17 and 131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Canterbury North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Canterbury North PCN was 410, which is similar compared to England. The value for peer group was 521, which is worse compared to England. The value for East Kent HCP was 536,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Canterbury North PCN in 2020/21. The value for England was 422.  The value for Barton ward was 264, which is similar compared to England. The value for Chartham and Stone Street ward was not compared to England. The value for Downs North ward was not compared to England. The value for Northgate ward was 620, which is similar compared to England. The value for Sturry ward was not compared to England. The value for Wincheap ward was 395,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Canterbury North PCN and England over the last 5 years, up to 2020/21. In Canterbury North PCN, the value was 442 in 2016/17 and 410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Canterbury North PCN is similar to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Canterbury North PCN for several indicators. Indicator 1. CHD (all ages). In 2020/21, the value for Canterbury North PCN was 2.4 and the value for England was 3.0. The value for Canterbury Health Centre was 1.7, which is lower compared to England. The value for Northgate Medical Practice was 3.1, which is similar compared to England. The value for Old School Surgery was 2.5, which is similar compared to England. The value for Sturry Surgery was 1.9, which is lower compared to England.   Indicator 2. Stroke (all ages). In 2020/21, the value for Canterbury North PCN was 1.6 and the value for England was 1.8. The value for Canterbury Health Centre was 1.2, which is lower compared to England. The value for Northgate Medical Practice was 1.8, which is similar compared to England. The value for Old School Surgery was 1.7, which is similar compared to England. The value for Sturry Surgery was 1.4, which is lower compared to England.   Indicator 3. PAD (all ages). In 2020/21, the value for Canterbury North PCN was 0.5 and the value for England was 0.6. The value for Canterbury Health Centre was 0.3, which is similar compared to England. The value for Northgate Medical Practice was 0.6, which is similar compared to England. The value for Old School Surgery was 0.5, which is similar compared to England. The value for Sturry Surgery was 0.3, which is lower compared to England.   Indicator 4. Heart failure (all ages). In 2020/21, the value for Canterbury North PCN was 0.5 and the value for England was 0.9. The value for Canterbury Health Centre was 0.3, which is lower compared to England. The value for Northgate Medical Practice was 0.7, which is similar compared to England. The value for Old School Surgery was 0.5, which is lower compared to England. The value for Sturry Surgery was 0.3, which is lower compared to England.   Indicator 5. Atrial fibrillation (all ages). In 2020/21, the value for Canterbury North PCN was 1.9 and the value for England was 2.0. The value for Canterbury Health Centre was 1.2, which is lower compared to England. The value for Northgate Medical Practice was 2.4, which is higher compared to England. The value for Old School Surgery was 2.0, which is similar compared to England. The value for Sturry Surgery was 1.5, which is lower compared to England.   Indicator 6. Hypertension (all ages). In 2020/21, the value for Canterbury North PCN was 11.7 and the value for England was 13.9. The value for Canterbury Health Centre was 8.8, which is lower compared to England. The value for Northgate Medical Practice was 14.0, which is similar compared to England. The value for Old School Surgery was 13.3, which is similar compared to England. The value for Sturry Surgery was 9.4, which is lower compared to England.   Indicator 7. Smoking (15+). In 2020/21, the value for Canterbury North PCN was 18.0 and the value for England was 15.9. The value for Canterbury Health Centre was 16.9, which is similar compared to England. The value for Northgate Medical Practice was 19.0, which is higher compared to England. The value for Old School Surgery was 11.3, which is lower compared to England. The value for Sturry Surgery was 19.5,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Canterbury North PCN for several indicators. Indicator 1. Cancer (all ages). In 20/21, the value for Canterbury North PCN was 3.2 and the value for England was 3.2. The value for Canterbury Health Centre was 2.2, which is lower compared to England. The value for Northgate Medical Practice was 3.5, which is similar compared to England. The value for Old School Surgery was 4.5, which is higher compared to England. The value for Sturry Surgery was 2.6, which is lower compared to England.   Indicator 2. Diabetes (17+). In 20/21, the value for Canterbury North PCN was 5.2 and the value for England was 7.1. The value for Canterbury Health Centre was 4.1, which is lower compared to England. The value for Northgate Medical Practice was 5.8, which is lower compared to England. The value for Old School Surgery was 6.0, which is similar compared to England. The value for Sturry Surgery was 4.7, which is lower compared to England.   Indicator 3. COPD (all ages). In 20/21, the value for Canterbury North PCN was 1.7 and the value for England was 1.9. The value for Canterbury Health Centre was 1.1, which is lower compared to England. The value for Northgate Medical Practice was 2.1, which is similar compared to England. The value for Old School Surgery was 1.5, which is similar compared to England. The value for Sturry Surgery was 1.5, which is low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Canterbury North PCN for several indicators. Indicator 1. Serious Mental Illness (all ages). In 20/21, the value for Canterbury North PCN was 1.2 and the value for England was 0.9. The value for Canterbury Health Centre was 0.8, which is similar compared to England. The value for Northgate Medical Practice was 1.5, which is higher compared to England. The value for Old School Surgery was 0.6, which is similar compared to England. The value for Sturry Surgery was 1.2, which is higher compared to England.   Indicator 2. Depression (aged 18+). In 20/21, the value for Canterbury North PCN was 14.8 and the value for England was 12.3. The value for Canterbury Health Centre was 10.1, which is lower compared to England. The value for Northgate Medical Practice was 16.6, which is higher compared to England. The value for Old School Surgery was 15.8, which is higher compared to England. The value for Sturry Surgery was 14.1, which is higher compared to England.   Indicator 3. Dementia (all ages). In 20/21, the value for Canterbury North PCN was 0.6 and the value for England was 0.7. The value for Canterbury Health Centre was 0.2, which is lower compared to England. The value for Northgate Medical Practice was 0.8, which is similar compared to England. The value for Old School Surgery was 0.6, which is similar compared to England. The value for Sturry Surgery was 0.4, which is low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Canterbury North PCN was 111, which is worse compared to England. The value for peer group was 102, which is worse compared to England. The value for East Kent HCP was 102, which is worse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Canterbury North PCN in 2015 - 19. The value for England was 100.  The value for Barton ward was 104. The value for Chartham and Stone Street ward was 98. The value for Downs North ward was 110. The value for Northgate ward was 153. The value for Sturry ward was 94. The value for Wincheap ward was 128.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Canterbury North PCN is worse than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Canterbury North PCN in 2015 - 19. The value for England was 100.  The value for Barton ward was 100. The value for Chartham and Stone Street ward was 98. The value for Downs North ward was 126. The value for Northgate ward was 131. The value for Sturry ward was 93. The value for Wincheap ward was 129.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Canterbury North PCN in 2015 - 19. The value for England was 100.  The value for Barton ward was 100. The value for Chartham and Stone Street ward was 98. The value for Downs North ward was 126. The value for Northgate ward was 131. The value for Sturry ward was 93. The value for Wincheap ward was 129.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Canterbury North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Canterbury North PCN is similar to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Canterbury North PCN in 2020/21 compared to England. The value for England was 0.8. The value for Canterbury Health Centre was 1.2, which is similar compared to England. The value for Northgate Medical Practice was 0.7, which is similar compared to England. The value for Old School Surgery was 0.3, which is similar compared to England. The value for Sturry Surgery was 0.5,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Canterbury North PCN in 2015/16 - 19/20. The value for England was 100.  The value for Barton ward was 96. The value for Chartham and Stone Street ward was 105. The value for Downs North ward was 97. The value for Northgate ward was 112. The value for Sturry ward was 124. The value for Wincheap ward was 132.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Canterbury North PCN is similar to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Canterbury North PCN is worse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Canterbury North PCN is in East Kent HCP. The PCN is in the local authority districts of Ashford and Canterbury. The PCN covers the following wards: Downs North, Barton, Chartham and Stone Street, Sturry, Reculver, Northgate, St Stephen's, Westgate, and Wincheap."/>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4 GP practices in Canterbury North PCN: Canterbury Health Centre, Northgate Medical Practice, Old School Surgery, and Sturry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3391</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Canterbury North PCN</vt:lpstr>
      <vt:lpstr>Summary part 1: Canterbury North</vt:lpstr>
      <vt:lpstr>Summary part 2: Canterbury North</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2022-05-25T15:43:14Z</dcterms:modified>
</cp:coreProperties>
</file>